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F_EEFE560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1"/>
  </p:notesMasterIdLst>
  <p:sldIdLst>
    <p:sldId id="256" r:id="rId2"/>
    <p:sldId id="291" r:id="rId3"/>
    <p:sldId id="292" r:id="rId4"/>
    <p:sldId id="275" r:id="rId5"/>
    <p:sldId id="262" r:id="rId6"/>
    <p:sldId id="295" r:id="rId7"/>
    <p:sldId id="316" r:id="rId8"/>
    <p:sldId id="263" r:id="rId9"/>
    <p:sldId id="304" r:id="rId10"/>
    <p:sldId id="319" r:id="rId11"/>
    <p:sldId id="277" r:id="rId12"/>
    <p:sldId id="258" r:id="rId13"/>
    <p:sldId id="278" r:id="rId14"/>
    <p:sldId id="290" r:id="rId15"/>
    <p:sldId id="293" r:id="rId16"/>
    <p:sldId id="320" r:id="rId17"/>
    <p:sldId id="259" r:id="rId18"/>
    <p:sldId id="289" r:id="rId19"/>
    <p:sldId id="257" r:id="rId20"/>
  </p:sldIdLst>
  <p:sldSz cx="9144000" cy="5143500" type="screen16x9"/>
  <p:notesSz cx="6858000" cy="9144000"/>
  <p:embeddedFontLst>
    <p:embeddedFont>
      <p:font typeface="Poppins" pitchFamily="2" charset="77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68"/>
    <p:restoredTop sz="94731"/>
  </p:normalViewPr>
  <p:slideViewPr>
    <p:cSldViewPr snapToGrid="0">
      <p:cViewPr varScale="1">
        <p:scale>
          <a:sx n="185" d="100"/>
          <a:sy n="185" d="100"/>
        </p:scale>
        <p:origin x="184" y="4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8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11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cloud-based-genetic-algorithms-and-computer-vision-applications/" TargetMode="External"/><Relationship Id="rId7" Type="http://schemas.openxmlformats.org/officeDocument/2006/relationships/hyperlink" Target="https://www.mdpi.com/article/10.3390/app112311229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www.azena.com/insights/not-underestimate-smart-cameras-public" TargetMode="Externa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openclipart.org/detail/184791/raspberry-pi-pcb-by-mawok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Snapshot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EF679-DDF6-CA0A-FFFF-609353C23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12</a:t>
            </a:r>
            <a:endParaRPr sz="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6646" y="2571750"/>
            <a:ext cx="2435225" cy="1623483"/>
          </a:xfrm>
          <a:prstGeom prst="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1944"/>
          <a:stretch/>
        </p:blipFill>
        <p:spPr>
          <a:xfrm>
            <a:off x="6329229" y="2571750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E780-5852-AF14-6063-D0A10DC29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your own local Kura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Cloud Kapua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Collect Data Using a Simulated Sense hat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 an AI model with collected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B412-11F9-85D8-D19E-DA2A9A630F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507545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Follow the instructions in </a:t>
            </a:r>
            <a:r>
              <a:rPr lang="en-US" dirty="0" err="1"/>
              <a:t>Setup.md</a:t>
            </a:r>
            <a:r>
              <a:rPr lang="en-US" dirty="0"/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392967"/>
            <a:ext cx="302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the provided 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672420" y="1204106"/>
            <a:ext cx="302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demo via the 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133100" y="227936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544" y="2011494"/>
            <a:ext cx="2462552" cy="1477531"/>
          </a:xfrm>
          <a:prstGeom prst="rect">
            <a:avLst/>
          </a:prstGeom>
        </p:spPr>
      </p:pic>
      <p:pic>
        <p:nvPicPr>
          <p:cNvPr id="14" name="Picture 1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50FF2C0-D616-1795-F924-5AA171790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06" y="1790327"/>
            <a:ext cx="1944348" cy="194434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3530EB-1DDD-9EBD-97D1-BE050BECF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grey lines&#10;&#10;Description automatically generated">
            <a:extLst>
              <a:ext uri="{FF2B5EF4-FFF2-40B4-BE49-F238E27FC236}">
                <a16:creationId xmlns:a16="http://schemas.microsoft.com/office/drawing/2014/main" id="{F5F8E9B5-160F-D7D9-C6C5-BBAF5EB8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3420" b="19100"/>
          <a:stretch/>
        </p:blipFill>
        <p:spPr>
          <a:xfrm>
            <a:off x="445667" y="1479884"/>
            <a:ext cx="8252665" cy="311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02030-96B5-4CDE-BDBA-29C86D0F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DF4023-4290-F84E-6801-3FDF13FF4F22}"/>
              </a:ext>
            </a:extLst>
          </p:cNvPr>
          <p:cNvSpPr txBox="1">
            <a:spLocks/>
          </p:cNvSpPr>
          <p:nvPr/>
        </p:nvSpPr>
        <p:spPr>
          <a:xfrm>
            <a:off x="3717594" y="2637810"/>
            <a:ext cx="1787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GB" sz="1800" dirty="0"/>
              <a:t>fill out </a:t>
            </a:r>
            <a:br>
              <a:rPr lang="en-GB" sz="1800" dirty="0"/>
            </a:br>
            <a:r>
              <a:rPr lang="en-GB" sz="1800" dirty="0"/>
              <a:t>our 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03E4C-F30A-F193-2573-9A3711616F01}"/>
              </a:ext>
            </a:extLst>
          </p:cNvPr>
          <p:cNvSpPr txBox="1">
            <a:spLocks/>
          </p:cNvSpPr>
          <p:nvPr/>
        </p:nvSpPr>
        <p:spPr>
          <a:xfrm>
            <a:off x="6567587" y="1673498"/>
            <a:ext cx="19446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base"/>
            <a:r>
              <a:rPr lang="en-GB" sz="1800" dirty="0"/>
              <a:t>get your gadget*</a:t>
            </a:r>
            <a:br>
              <a:rPr lang="en-GB" sz="1800" i="1" dirty="0"/>
            </a:br>
            <a:r>
              <a:rPr lang="en-GB" sz="1800" dirty="0"/>
              <a:t>at Eurotech booth #06</a:t>
            </a:r>
          </a:p>
        </p:txBody>
      </p:sp>
      <p:pic>
        <p:nvPicPr>
          <p:cNvPr id="10" name="Picture 9" descr="A hand holding a white cell phone&#10;&#10;Description automatically generated">
            <a:extLst>
              <a:ext uri="{FF2B5EF4-FFF2-40B4-BE49-F238E27FC236}">
                <a16:creationId xmlns:a16="http://schemas.microsoft.com/office/drawing/2014/main" id="{53B2FA7C-964F-49F5-BCB5-DA77675C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666" r="9103" b="7762"/>
          <a:stretch/>
        </p:blipFill>
        <p:spPr>
          <a:xfrm rot="21370385">
            <a:off x="145049" y="838149"/>
            <a:ext cx="3348513" cy="445837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2889BB-CBC6-4FD9-909A-6B4FB781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8" y="2454719"/>
            <a:ext cx="850054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462EFA-3708-DA44-9679-121D71EEA137}"/>
              </a:ext>
            </a:extLst>
          </p:cNvPr>
          <p:cNvSpPr txBox="1">
            <a:spLocks/>
          </p:cNvSpPr>
          <p:nvPr/>
        </p:nvSpPr>
        <p:spPr>
          <a:xfrm>
            <a:off x="1010879" y="1673498"/>
            <a:ext cx="161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</a:t>
            </a:r>
            <a:r>
              <a:rPr lang="en-IT" sz="1800" dirty="0"/>
              <a:t>can </a:t>
            </a:r>
            <a:br>
              <a:rPr lang="en-IT" sz="1800" dirty="0"/>
            </a:br>
            <a:r>
              <a:rPr lang="en-IT" sz="1800" dirty="0"/>
              <a:t>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01750-B426-0F67-9D8D-BC318533CCC5}"/>
              </a:ext>
            </a:extLst>
          </p:cNvPr>
          <p:cNvSpPr txBox="1"/>
          <p:nvPr/>
        </p:nvSpPr>
        <p:spPr>
          <a:xfrm>
            <a:off x="7431578" y="47486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 </a:t>
            </a:r>
            <a:r>
              <a:rPr lang="en-GB" sz="1000" i="1" dirty="0"/>
              <a:t>limited supply </a:t>
            </a:r>
            <a:endParaRPr lang="en-IT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60024-2D7D-7E6B-9098-B6970F8C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520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5B938-E64B-32DC-A973-A5775BBCD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6DA9-AEBA-3EAE-38EB-BD9DFD95D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Gregory Ivo – Why Eclipse Kura and Eclipse Kapua treat EdgeOps headaches better than ibuprofen?    </a:t>
            </a:r>
            <a:fld id="{BE2F0C7D-271B-834E-822C-5406AA2C48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19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elmet&#10;&#10;Description automatically generated">
            <a:extLst>
              <a:ext uri="{FF2B5EF4-FFF2-40B4-BE49-F238E27FC236}">
                <a16:creationId xmlns:a16="http://schemas.microsoft.com/office/drawing/2014/main" id="{629FAC76-5279-EF82-B052-D0AFD56B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6" t="16265" r="2621" b="7297"/>
          <a:stretch/>
        </p:blipFill>
        <p:spPr>
          <a:xfrm>
            <a:off x="-3925" y="593309"/>
            <a:ext cx="3045872" cy="4698476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820A3-E809-3E6B-367B-9D63F70FF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3438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888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0" y="568413"/>
            <a:ext cx="3049066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568413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94936" y="568413"/>
            <a:ext cx="304906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77715-9E12-20E6-72B5-6F9E0388391B}"/>
              </a:ext>
            </a:extLst>
          </p:cNvPr>
          <p:cNvSpPr/>
          <p:nvPr/>
        </p:nvSpPr>
        <p:spPr>
          <a:xfrm>
            <a:off x="163595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4524" y="4579191"/>
            <a:ext cx="3049066" cy="86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algn="ctr"/>
            <a:r>
              <a:rPr lang="en-US" sz="10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Senior Engineer @ Eurotech SPA</a:t>
            </a: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1045962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996488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552153A-9D94-2EE5-334A-362C70C1698C}"/>
              </a:ext>
            </a:extLst>
          </p:cNvPr>
          <p:cNvSpPr txBox="1">
            <a:spLocks/>
          </p:cNvSpPr>
          <p:nvPr/>
        </p:nvSpPr>
        <p:spPr>
          <a:xfrm>
            <a:off x="0" y="-6754"/>
            <a:ext cx="9144000" cy="69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E05-7F07-2F39-0A5E-49B7EE4D519F}"/>
              </a:ext>
            </a:extLst>
          </p:cNvPr>
          <p:cNvSpPr/>
          <p:nvPr/>
        </p:nvSpPr>
        <p:spPr>
          <a:xfrm>
            <a:off x="3209440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4649-D46A-9D88-9419-5718EC1D8D85}"/>
              </a:ext>
            </a:extLst>
          </p:cNvPr>
          <p:cNvSpPr/>
          <p:nvPr/>
        </p:nvSpPr>
        <p:spPr>
          <a:xfrm>
            <a:off x="6261751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045206" y="4537755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059961" y="4565309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240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85CF5-7D10-6FE3-C6F6-BE466FA60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Basics: A Typical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-Edge Deployment</a:t>
            </a: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A232-C613-EDB2-41D5-A360F03FB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62D0-F544-C6BE-41F0-B825B17AF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91" y="872295"/>
            <a:ext cx="5177017" cy="41405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3F6F-7158-D961-B5BE-106EF82DA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87" y="892373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90" y="2200316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7" y="3672417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6" y="3441814"/>
            <a:ext cx="5695121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D8A2-8922-336A-A77D-CB57A70E1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AC49-6512-F829-1294-6CCBACFBE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Configuration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B69D-759A-E7B0-BDF5-3FDC297B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11905</TotalTime>
  <Words>521</Words>
  <Application>Microsoft Macintosh PowerPoint</Application>
  <PresentationFormat>On-screen Show (16:9)</PresentationFormat>
  <Paragraphs>100</Paragraphs>
  <Slides>19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Roboto Medium</vt:lpstr>
      <vt:lpstr>Arial</vt:lpstr>
      <vt:lpstr>Roboto</vt:lpstr>
      <vt:lpstr>Poppins</vt:lpstr>
      <vt:lpstr>Simple Light</vt:lpstr>
      <vt:lpstr>Addressing Edge AI Challenges to scale</vt:lpstr>
      <vt:lpstr>Who we are</vt:lpstr>
      <vt:lpstr>Who we are</vt:lpstr>
      <vt:lpstr> The Basics: A Typical Iot-Edge Deployment</vt:lpstr>
      <vt:lpstr>What is</vt:lpstr>
      <vt:lpstr>Wire Graph</vt:lpstr>
      <vt:lpstr>Open Source &amp; Extendible</vt:lpstr>
      <vt:lpstr>What is Eclipse Kapua?</vt:lpstr>
      <vt:lpstr>Kapua – Configuration Service</vt:lpstr>
      <vt:lpstr>Kapua – Snapshot Service</vt:lpstr>
      <vt:lpstr>What Kura &amp; Kapua look like in a deployment</vt:lpstr>
      <vt:lpstr>Edge Gateways are Getting Powerful</vt:lpstr>
      <vt:lpstr>Run AI Workloads on the Edge </vt:lpstr>
      <vt:lpstr>Todays Demo</vt:lpstr>
      <vt:lpstr>How to get started with today’s tutorial</vt:lpstr>
      <vt:lpstr>PowerPoint Presentation</vt:lpstr>
      <vt:lpstr>Thank you!</vt:lpstr>
      <vt:lpstr>Check us out on GitHub</vt:lpstr>
      <vt:lpstr>Evaluate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13</cp:revision>
  <dcterms:modified xsi:type="dcterms:W3CDTF">2023-10-03T13:51:06Z</dcterms:modified>
</cp:coreProperties>
</file>